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6" r:id="rId3"/>
    <p:sldId id="257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91" d="100"/>
          <a:sy n="91" d="100"/>
        </p:scale>
        <p:origin x="32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75A3D5-8079-30B6-96D8-420747CD84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0054E24-645C-32B7-4B23-591C67C2CA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EC45D5-7F8E-9E6F-8EE0-278D726D53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921-7623-4799-BF58-FF201ACAFD3C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885A3D-954F-97EF-21BF-0D6C43CE02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07F1B2-662C-0094-276F-8E19370CB1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369CD-66F5-4926-A06B-1D1A465AFB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7575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8CF69D-2647-9701-72FF-97655AED9C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E2DBA2C-8D53-317A-DB1A-8454DB2F9B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85BC42-E052-970B-A9DB-A25736A20D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921-7623-4799-BF58-FF201ACAFD3C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658276-670A-3305-7AFB-0D8F06D67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F9E2E3-6F01-D52F-5540-E9864056E2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369CD-66F5-4926-A06B-1D1A465AFB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2783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3A679E4-1AF2-6AAC-1002-33143989B7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1647248-677D-2CFC-5765-E1FDC97506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D9EAE3-BD6D-9675-DAEF-69B7D85B0E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921-7623-4799-BF58-FF201ACAFD3C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6DC7E6-630E-250E-1F26-3BCBFC044A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CA3308-2C30-8CF5-B7C5-CB1ABD5506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369CD-66F5-4926-A06B-1D1A465AFB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73503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11E067-9FEE-A9F5-87E1-34D8CA59B6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9CFC57-1CED-F262-24EC-9079D68823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D74F64-2EC8-72D9-2570-817214073F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921-7623-4799-BF58-FF201ACAFD3C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8DF235-B3FE-3BD3-5793-E1762F7903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C67184-83F6-ADEF-CD7F-1A20F7CDF9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369CD-66F5-4926-A06B-1D1A465AFB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2925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8EDC35-578C-54CE-570B-6E549AB1F5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7ED79C-589E-667E-7466-ADA94B7554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191156-5508-8A02-D1A3-4ACF24B433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921-7623-4799-BF58-FF201ACAFD3C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AB291F-530C-622D-35A8-1EAE07B739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7D8D96-AB41-FDFD-821A-11E7DF8BCC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369CD-66F5-4926-A06B-1D1A465AFB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52276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4F3321-61DA-9475-0AB2-12524C1687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1803E9-8F78-98F6-FEAE-70C82AE34C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5C054E-98E6-7C49-7504-F488E571FA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72D09E-214C-E6E2-B9B3-0FF8D522B9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921-7623-4799-BF58-FF201ACAFD3C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3BEC3A9-86EC-6AFE-147B-92B8AFD1F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A64584-40ED-4A13-BC28-84B765B80C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369CD-66F5-4926-A06B-1D1A465AFB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7866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6D096A-B92B-8B2B-26E1-4CB57408DB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59D1AB-3252-32B4-7972-1A2867775F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FEBEF2-7692-D7BD-C8FE-984A17623F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F9A83FD-9997-8F29-08EE-8DEE7836A27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568086E-67FC-4B7B-0C9B-7CBF0C56AC6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BAD364F-8D15-CD5D-1249-2E153D7891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921-7623-4799-BF58-FF201ACAFD3C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CA87C9A-AD0C-BB86-7A9B-CEF8A9915D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D359BAC-C449-240C-A036-A698BEE6B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369CD-66F5-4926-A06B-1D1A465AFB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0834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46DE5D-B7BD-7399-954F-339AA665C5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2FCEA89-744E-8444-2446-3EAFD02560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921-7623-4799-BF58-FF201ACAFD3C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557E320-0515-8499-4530-24CBB722D3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1C9E0E5-3C63-C4B5-542D-0663CA203F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369CD-66F5-4926-A06B-1D1A465AFB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473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D996354-B455-65ED-79B5-E952AAC3F0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921-7623-4799-BF58-FF201ACAFD3C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20CE9A3-950C-0CF8-256C-51361AF421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C1142D-914E-1514-C23F-02CF7EEEF4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369CD-66F5-4926-A06B-1D1A465AFB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55713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B2050E-A154-5FA6-A8AE-6A17036A06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342A8A-D742-98EB-FBCD-B960D0F258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326AB7E-6F21-8FD1-F5EB-C3CCCAF519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1FF107-F668-B076-322D-3D8F55DFF7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921-7623-4799-BF58-FF201ACAFD3C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5FD9A4-3EB6-F5A5-47A2-6401BF56BE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619FD9-0AB1-ABFA-3CBE-8A5B4D8898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369CD-66F5-4926-A06B-1D1A465AFB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3367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9E183D-4F79-69CE-7BEA-B7763F17C4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9681572-1C1F-5A30-6EDC-D4F6C6E0AE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98B5808-73E3-4447-F87D-6C8AB7E0AD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4E3F3A-FA8E-D8AC-1E85-32BE06AE03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921-7623-4799-BF58-FF201ACAFD3C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A2D645-2D81-6DE6-62B8-EEAC0E03EB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6412F5-B389-62D5-53C4-857A4BE404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4369CD-66F5-4926-A06B-1D1A465AFB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8599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40F30B7-2AA6-1FEE-CEEA-C5A353D199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85769E-6E51-E072-52AD-920B9E66D9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F414BC-160F-3033-03C3-8730903D316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7309921-7623-4799-BF58-FF201ACAFD3C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0430ED-3763-4A20-CB21-41CAE9DA02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C23EE3-7D2D-B9DF-F423-08AAF435C6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4369CD-66F5-4926-A06B-1D1A465AFB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6063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B62A056-6245-B172-A8BE-9A0CCC35F9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224" y="159489"/>
            <a:ext cx="2857896" cy="136035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946ECDC-69EC-16B6-E65C-DFE5D456E2B8}"/>
              </a:ext>
            </a:extLst>
          </p:cNvPr>
          <p:cNvSpPr txBox="1"/>
          <p:nvPr/>
        </p:nvSpPr>
        <p:spPr>
          <a:xfrm>
            <a:off x="1121849" y="2882696"/>
            <a:ext cx="7944330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5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Your title goes here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A63BDD2-D7D7-6DFE-BEB0-CDF8774D5BF5}"/>
              </a:ext>
            </a:extLst>
          </p:cNvPr>
          <p:cNvSpPr txBox="1"/>
          <p:nvPr/>
        </p:nvSpPr>
        <p:spPr>
          <a:xfrm>
            <a:off x="1315950" y="4222123"/>
            <a:ext cx="39883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Subtitle goes here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2C0C488-E6DD-3DDB-A33A-1FAE31B2A59C}"/>
              </a:ext>
            </a:extLst>
          </p:cNvPr>
          <p:cNvSpPr txBox="1"/>
          <p:nvPr/>
        </p:nvSpPr>
        <p:spPr>
          <a:xfrm>
            <a:off x="2941491" y="970631"/>
            <a:ext cx="460254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spc="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DE SEPTIEMBRE DE 2026 | CIUDAD DE MÉXICO</a:t>
            </a:r>
          </a:p>
          <a:p>
            <a:endParaRPr lang="en-US" sz="1100" spc="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23995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3277A131-2C81-D12D-4E42-BDF64CD6A0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9374" y="135011"/>
            <a:ext cx="1602625" cy="1215324"/>
          </a:xfrm>
          <a:prstGeom prst="rect">
            <a:avLst/>
          </a:prstGeom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7C05CAAD-3E28-9AC2-8C74-A66FA7943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26632"/>
            <a:ext cx="9188302" cy="1325563"/>
          </a:xfrm>
        </p:spPr>
        <p:txBody>
          <a:bodyPr/>
          <a:lstStyle/>
          <a:p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C7DF9F2C-FE71-F925-080B-2323E35BEC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87132"/>
            <a:ext cx="10515600" cy="4351338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65091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DD797DB-37C6-5785-D5E8-D1860437C9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9374" y="135011"/>
            <a:ext cx="1602625" cy="1215324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F5D1765C-3A00-4CC8-66B5-86C9118548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47986"/>
            <a:ext cx="9751174" cy="1095506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06DB96F2-E002-BF03-AB8B-56DD1801D6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71054"/>
            <a:ext cx="10515600" cy="3596147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5005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B07312F-384E-6105-2E05-296CA66346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9374" y="135011"/>
            <a:ext cx="1602625" cy="1215324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60305C67-649D-FD44-CF2B-9018B8E392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41178"/>
            <a:ext cx="9634870" cy="1215324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E902139-0150-93E2-C32E-EA5B4224E4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91439"/>
            <a:ext cx="10634330" cy="435133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8654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16</Words>
  <Application>Microsoft Office PowerPoint</Application>
  <PresentationFormat>Widescreen</PresentationFormat>
  <Paragraphs>3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Yonas Woldetsadik</dc:creator>
  <cp:lastModifiedBy>Yonas Woldetsadik</cp:lastModifiedBy>
  <cp:revision>2</cp:revision>
  <dcterms:created xsi:type="dcterms:W3CDTF">2026-07-21T14:29:40Z</dcterms:created>
  <dcterms:modified xsi:type="dcterms:W3CDTF">2026-07-21T15:13:03Z</dcterms:modified>
</cp:coreProperties>
</file>